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8"/>
  </p:notesMasterIdLst>
  <p:sldIdLst>
    <p:sldId id="256" r:id="rId2"/>
    <p:sldId id="293" r:id="rId3"/>
    <p:sldId id="298" r:id="rId4"/>
    <p:sldId id="296" r:id="rId5"/>
    <p:sldId id="297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B2C0"/>
    <a:srgbClr val="EA5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/>
    <p:restoredTop sz="94690"/>
  </p:normalViewPr>
  <p:slideViewPr>
    <p:cSldViewPr snapToGrid="0" snapToObjects="1">
      <p:cViewPr varScale="1">
        <p:scale>
          <a:sx n="105" d="100"/>
          <a:sy n="105" d="100"/>
        </p:scale>
        <p:origin x="224" y="3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678E0-5677-0A41-A788-721FF0749D4A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81631-10BF-0B41-B3EE-4D9A0A5B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30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81631-10BF-0B41-B3EE-4D9A0A5BFA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BC30-BB55-EC46-A436-9677510CFD49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0312-0E2D-DE4D-9298-EB617D4E9B8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29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BC30-BB55-EC46-A436-9677510CFD49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0312-0E2D-DE4D-9298-EB617D4E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BC30-BB55-EC46-A436-9677510CFD49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0312-0E2D-DE4D-9298-EB617D4E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5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BC30-BB55-EC46-A436-9677510CFD49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0312-0E2D-DE4D-9298-EB617D4E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3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BC30-BB55-EC46-A436-9677510CFD49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0312-0E2D-DE4D-9298-EB617D4E9B8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74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BC30-BB55-EC46-A436-9677510CFD49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0312-0E2D-DE4D-9298-EB617D4E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BC30-BB55-EC46-A436-9677510CFD49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0312-0E2D-DE4D-9298-EB617D4E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8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BC30-BB55-EC46-A436-9677510CFD49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0312-0E2D-DE4D-9298-EB617D4E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1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BC30-BB55-EC46-A436-9677510CFD49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0312-0E2D-DE4D-9298-EB617D4E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1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1C2BC30-BB55-EC46-A436-9677510CFD49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C20312-0E2D-DE4D-9298-EB617D4E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2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BC30-BB55-EC46-A436-9677510CFD49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0312-0E2D-DE4D-9298-EB617D4E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C2BC30-BB55-EC46-A436-9677510CFD49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6C20312-0E2D-DE4D-9298-EB617D4E9B8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1108" y="5122662"/>
            <a:ext cx="1559826" cy="155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39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w.lawton@fortressas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121410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45700" y="4469516"/>
            <a:ext cx="2388484" cy="238848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589560" y="411805"/>
            <a:ext cx="56749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>
                <a:latin typeface="F37 Bolton" charset="0"/>
                <a:ea typeface="F37 Bolton" charset="0"/>
                <a:cs typeface="F37 Bolton" charset="0"/>
              </a:rPr>
              <a:t>Our Duty of Care </a:t>
            </a:r>
          </a:p>
          <a:p>
            <a:pPr algn="ctr"/>
            <a:r>
              <a:rPr lang="en-US" sz="5400" b="1" dirty="0">
                <a:latin typeface="F37 Bolton" charset="0"/>
                <a:ea typeface="F37 Bolton" charset="0"/>
                <a:cs typeface="F37 Bolton" charset="0"/>
              </a:rPr>
              <a:t>in a Crisis</a:t>
            </a:r>
            <a:endParaRPr lang="en-US" sz="2800" b="1" dirty="0">
              <a:latin typeface="F37 Bolton" charset="0"/>
              <a:ea typeface="F37 Bolton" charset="0"/>
              <a:cs typeface="F37 Bolto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403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64FCE9E-A376-414F-95B1-C02F6C514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2A7003-218A-9E42-ABF3-843112D7C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anchor="ctr">
            <a:normAutofit/>
          </a:bodyPr>
          <a:lstStyle/>
          <a:p>
            <a:r>
              <a:rPr lang="en-US"/>
              <a:t>Agenda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61268BD-9257-48B7-818B-4308B2F3FE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0CE7FC60-AA8B-4DC7-A486-360C9E0C3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2C2A53C-C79D-4840-86D1-96104D51A5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1F1C907-9009-A047-91FD-87F0D3C57E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631551"/>
              </p:ext>
            </p:extLst>
          </p:nvPr>
        </p:nvGraphicFramePr>
        <p:xfrm>
          <a:off x="633413" y="925234"/>
          <a:ext cx="6910388" cy="4480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7242">
                  <a:extLst>
                    <a:ext uri="{9D8B030D-6E8A-4147-A177-3AD203B41FA5}">
                      <a16:colId xmlns:a16="http://schemas.microsoft.com/office/drawing/2014/main" val="3643642127"/>
                    </a:ext>
                  </a:extLst>
                </a:gridCol>
                <a:gridCol w="3086396">
                  <a:extLst>
                    <a:ext uri="{9D8B030D-6E8A-4147-A177-3AD203B41FA5}">
                      <a16:colId xmlns:a16="http://schemas.microsoft.com/office/drawing/2014/main" val="2070024526"/>
                    </a:ext>
                  </a:extLst>
                </a:gridCol>
                <a:gridCol w="3076750">
                  <a:extLst>
                    <a:ext uri="{9D8B030D-6E8A-4147-A177-3AD203B41FA5}">
                      <a16:colId xmlns:a16="http://schemas.microsoft.com/office/drawing/2014/main" val="3088395352"/>
                    </a:ext>
                  </a:extLst>
                </a:gridCol>
              </a:tblGrid>
              <a:tr h="2996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Time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Topic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Speaker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extLst>
                  <a:ext uri="{0D108BD9-81ED-4DB2-BD59-A6C34878D82A}">
                    <a16:rowId xmlns:a16="http://schemas.microsoft.com/office/drawing/2014/main" val="4034859989"/>
                  </a:ext>
                </a:extLst>
              </a:tr>
              <a:tr h="531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14:00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Welcome and Introductions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Andrew Lawton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Founder and CEO - Fortress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extLst>
                  <a:ext uri="{0D108BD9-81ED-4DB2-BD59-A6C34878D82A}">
                    <a16:rowId xmlns:a16="http://schemas.microsoft.com/office/drawing/2014/main" val="127778484"/>
                  </a:ext>
                </a:extLst>
              </a:tr>
              <a:tr h="762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14:10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From theory to practice: The value of exercising, training and awareness in building resilience.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Gianluca Riglietti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Senior Analyst - BCI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extLst>
                  <a:ext uri="{0D108BD9-81ED-4DB2-BD59-A6C34878D82A}">
                    <a16:rowId xmlns:a16="http://schemas.microsoft.com/office/drawing/2014/main" val="1906721391"/>
                  </a:ext>
                </a:extLst>
              </a:tr>
              <a:tr h="531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14:50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Maximising employee engagement in resilience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Jon Mitchell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Clearview Continuity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extLst>
                  <a:ext uri="{0D108BD9-81ED-4DB2-BD59-A6C34878D82A}">
                    <a16:rowId xmlns:a16="http://schemas.microsoft.com/office/drawing/2014/main" val="1315063143"/>
                  </a:ext>
                </a:extLst>
              </a:tr>
              <a:tr h="762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15:30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Creating exceptional crisis team performance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Dennis Flynn (OBE)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Crisis Leadership and Resilience Coach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extLst>
                  <a:ext uri="{0D108BD9-81ED-4DB2-BD59-A6C34878D82A}">
                    <a16:rowId xmlns:a16="http://schemas.microsoft.com/office/drawing/2014/main" val="2769614107"/>
                  </a:ext>
                </a:extLst>
              </a:tr>
              <a:tr h="762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16:10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How communications technology can deliver the duty of care in a crisis.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Richard Stephenson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CEO - Yudu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extLst>
                  <a:ext uri="{0D108BD9-81ED-4DB2-BD59-A6C34878D82A}">
                    <a16:rowId xmlns:a16="http://schemas.microsoft.com/office/drawing/2014/main" val="297701114"/>
                  </a:ext>
                </a:extLst>
              </a:tr>
              <a:tr h="2996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16:50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Closing Remarks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Andrew Lawton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extLst>
                  <a:ext uri="{0D108BD9-81ED-4DB2-BD59-A6C34878D82A}">
                    <a16:rowId xmlns:a16="http://schemas.microsoft.com/office/drawing/2014/main" val="568185298"/>
                  </a:ext>
                </a:extLst>
              </a:tr>
              <a:tr h="531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17:00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Networking Drinks (&amp; Recovery Centre Tours for those that wish)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0" marR="61090" marT="12553" marB="0"/>
                </a:tc>
                <a:extLst>
                  <a:ext uri="{0D108BD9-81ED-4DB2-BD59-A6C34878D82A}">
                    <a16:rowId xmlns:a16="http://schemas.microsoft.com/office/drawing/2014/main" val="2970205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499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8FC92-DE0E-004E-BE2A-0869E8D9D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 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4002D-E34C-5F43-8964-0F6D738C2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Fortress Team</a:t>
            </a:r>
          </a:p>
          <a:p>
            <a:r>
              <a:rPr lang="en-US" dirty="0"/>
              <a:t>Mobile phones</a:t>
            </a:r>
          </a:p>
          <a:p>
            <a:r>
              <a:rPr lang="en-US" dirty="0"/>
              <a:t>Recording</a:t>
            </a:r>
          </a:p>
          <a:p>
            <a:r>
              <a:rPr lang="en-US" dirty="0"/>
              <a:t>Resources Section of Fortress Website</a:t>
            </a:r>
          </a:p>
          <a:p>
            <a:r>
              <a:rPr lang="en-US" dirty="0"/>
              <a:t>Fire exits</a:t>
            </a:r>
          </a:p>
          <a:p>
            <a:r>
              <a:rPr lang="en-US" dirty="0"/>
              <a:t>Wash rooms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435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70C55-19E3-5948-B3AF-B3ED08E15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ISO22330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05504-C713-AC43-AC38-FAACAD025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an ISO Standard – a Technical Specification</a:t>
            </a:r>
          </a:p>
          <a:p>
            <a:r>
              <a:rPr lang="en-GB" dirty="0"/>
              <a:t>Amplifies content of BC Guidance Standard ISO 22313</a:t>
            </a:r>
          </a:p>
          <a:p>
            <a:r>
              <a:rPr lang="en-GB" dirty="0"/>
              <a:t>ISO22301 and ISO22313 currently under review within Working Group 2 of ISO 292 (the UK has the lead on this work)</a:t>
            </a:r>
          </a:p>
          <a:p>
            <a:r>
              <a:rPr lang="en-GB" dirty="0"/>
              <a:t>Fortress 2016 Market Consultation</a:t>
            </a:r>
          </a:p>
          <a:p>
            <a:r>
              <a:rPr lang="en-GB" dirty="0"/>
              <a:t>Duty of Care – psychological and physical</a:t>
            </a:r>
          </a:p>
          <a:p>
            <a:pPr lvl="1"/>
            <a:r>
              <a:rPr lang="en-GB" dirty="0"/>
              <a:t>Staff Management</a:t>
            </a:r>
          </a:p>
          <a:p>
            <a:pPr lvl="1"/>
            <a:r>
              <a:rPr lang="en-GB" dirty="0"/>
              <a:t>Communication</a:t>
            </a:r>
          </a:p>
          <a:p>
            <a:pPr lvl="1"/>
            <a:r>
              <a:rPr lang="en-GB" dirty="0"/>
              <a:t>Contingency Sites/Recovery Centres</a:t>
            </a:r>
          </a:p>
          <a:p>
            <a:r>
              <a:rPr lang="en-GB" dirty="0"/>
              <a:t>Take care of your people and they will take care of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884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70C55-19E3-5948-B3AF-B3ED08E15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ISO22330 – Wrap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05504-C713-AC43-AC38-FAACAD025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Duty of Care – psychological and physical</a:t>
            </a:r>
          </a:p>
          <a:p>
            <a:pPr lvl="1"/>
            <a:r>
              <a:rPr lang="en-GB" dirty="0"/>
              <a:t>Staff Management</a:t>
            </a:r>
          </a:p>
          <a:p>
            <a:pPr lvl="1"/>
            <a:r>
              <a:rPr lang="en-GB" dirty="0"/>
              <a:t>Communication</a:t>
            </a:r>
          </a:p>
          <a:p>
            <a:pPr lvl="1"/>
            <a:r>
              <a:rPr lang="en-GB" dirty="0"/>
              <a:t>Contingency Sites/Recovery Centres</a:t>
            </a:r>
          </a:p>
          <a:p>
            <a:r>
              <a:rPr lang="en-GB" dirty="0"/>
              <a:t>Fortress Sentinel</a:t>
            </a:r>
          </a:p>
          <a:p>
            <a:r>
              <a:rPr lang="en-GB" dirty="0"/>
              <a:t>Fortress Recovery Centres (London, Frankfurt)</a:t>
            </a:r>
          </a:p>
          <a:p>
            <a:r>
              <a:rPr lang="en-GB" dirty="0"/>
              <a:t>Fortress Sentinel – Crisis Communication Solution</a:t>
            </a:r>
          </a:p>
          <a:p>
            <a:r>
              <a:rPr lang="en-GB" dirty="0"/>
              <a:t>Next Event – </a:t>
            </a:r>
            <a:r>
              <a:rPr lang="en-US" dirty="0"/>
              <a:t>January  10</a:t>
            </a:r>
            <a:r>
              <a:rPr lang="en-US" baseline="30000" dirty="0"/>
              <a:t>th</a:t>
            </a:r>
            <a:r>
              <a:rPr lang="en-US" dirty="0"/>
              <a:t> – Reducing the Risks of Office and </a:t>
            </a:r>
            <a:r>
              <a:rPr lang="en-US"/>
              <a:t>Datacentre Moves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algn="ctr"/>
            <a:r>
              <a:rPr lang="en-GB" sz="2800" b="1" dirty="0"/>
              <a:t>Take care of your people and they will take care of you.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172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Andrew Lawton</a:t>
            </a:r>
          </a:p>
          <a:p>
            <a:r>
              <a:rPr lang="en-US" dirty="0"/>
              <a:t>Founder and CEO</a:t>
            </a:r>
          </a:p>
          <a:p>
            <a:r>
              <a:rPr lang="en-US" dirty="0"/>
              <a:t>E: 	</a:t>
            </a:r>
            <a:r>
              <a:rPr lang="en-US" dirty="0">
                <a:hlinkClick r:id="rId2"/>
              </a:rPr>
              <a:t>andrew.lawton@fortressas.com</a:t>
            </a:r>
            <a:endParaRPr lang="en-US" dirty="0"/>
          </a:p>
          <a:p>
            <a:r>
              <a:rPr lang="en-US" dirty="0"/>
              <a:t>M: 	07786 023031</a:t>
            </a:r>
          </a:p>
          <a:p>
            <a:r>
              <a:rPr lang="en-US" dirty="0"/>
              <a:t>W: 	</a:t>
            </a:r>
            <a:r>
              <a:rPr lang="en-US" dirty="0" err="1"/>
              <a:t>www.fortressas.com</a:t>
            </a:r>
            <a:endParaRPr lang="en-US" dirty="0"/>
          </a:p>
          <a:p>
            <a:endParaRPr lang="en-US" dirty="0"/>
          </a:p>
          <a:p>
            <a:r>
              <a:rPr lang="en-US" dirty="0"/>
              <a:t>General contact:</a:t>
            </a:r>
          </a:p>
          <a:p>
            <a:r>
              <a:rPr lang="en-US" dirty="0"/>
              <a:t>P: 	0203 858 0099</a:t>
            </a:r>
          </a:p>
          <a:p>
            <a:r>
              <a:rPr lang="en-US" dirty="0"/>
              <a:t>E: 	</a:t>
            </a:r>
            <a:r>
              <a:rPr lang="en-US" dirty="0" err="1"/>
              <a:t>info@fortressas.com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240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707FD3E-CC19-4941-8473-2851898588CF}">
  <we:reference id="wa104178141" version="3.1.2.28" store="en-US" storeType="OMEX"/>
  <we:alternateReferences>
    <we:reference id="WA104178141" version="3.1.2.28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32004</TotalTime>
  <Words>269</Words>
  <Application>Microsoft Macintosh PowerPoint</Application>
  <PresentationFormat>Widescreen</PresentationFormat>
  <Paragraphs>72</Paragraphs>
  <Slides>6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F37 Bolton</vt:lpstr>
      <vt:lpstr>Times New Roman</vt:lpstr>
      <vt:lpstr>Retrospect</vt:lpstr>
      <vt:lpstr>PowerPoint Presentation</vt:lpstr>
      <vt:lpstr>Agenda</vt:lpstr>
      <vt:lpstr>House Keeping</vt:lpstr>
      <vt:lpstr>ISO22330</vt:lpstr>
      <vt:lpstr>ISO22330 – Wrap Up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Lawton</dc:creator>
  <cp:lastModifiedBy>Andrew Lawton</cp:lastModifiedBy>
  <cp:revision>83</cp:revision>
  <dcterms:created xsi:type="dcterms:W3CDTF">2016-10-11T14:00:59Z</dcterms:created>
  <dcterms:modified xsi:type="dcterms:W3CDTF">2018-10-30T08:10:02Z</dcterms:modified>
</cp:coreProperties>
</file>